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DCBC-DEE6-4CFD-AD18-D59764FD8B25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37EAA-9349-42B6-B27E-818E853E6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DCBC-DEE6-4CFD-AD18-D59764FD8B25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37EAA-9349-42B6-B27E-818E853E6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DCBC-DEE6-4CFD-AD18-D59764FD8B25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37EAA-9349-42B6-B27E-818E853E6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DCBC-DEE6-4CFD-AD18-D59764FD8B25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37EAA-9349-42B6-B27E-818E853E6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DCBC-DEE6-4CFD-AD18-D59764FD8B25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37EAA-9349-42B6-B27E-818E853E6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DCBC-DEE6-4CFD-AD18-D59764FD8B25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37EAA-9349-42B6-B27E-818E853E6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DCBC-DEE6-4CFD-AD18-D59764FD8B25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37EAA-9349-42B6-B27E-818E853E6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DCBC-DEE6-4CFD-AD18-D59764FD8B25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37EAA-9349-42B6-B27E-818E853E6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DCBC-DEE6-4CFD-AD18-D59764FD8B25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37EAA-9349-42B6-B27E-818E853E6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DCBC-DEE6-4CFD-AD18-D59764FD8B25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37EAA-9349-42B6-B27E-818E853E6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DCBC-DEE6-4CFD-AD18-D59764FD8B25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37EAA-9349-42B6-B27E-818E853E68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DDCBC-DEE6-4CFD-AD18-D59764FD8B25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37EAA-9349-42B6-B27E-818E853E687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8594" t="20833" r="10156" b="8334"/>
          <a:stretch>
            <a:fillRect/>
          </a:stretch>
        </p:blipFill>
        <p:spPr bwMode="auto">
          <a:xfrm>
            <a:off x="0" y="304800"/>
            <a:ext cx="9144000" cy="5978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Kralovec.Joye</dc:creator>
  <cp:lastModifiedBy>Kralovec.Joye</cp:lastModifiedBy>
  <cp:revision>1</cp:revision>
  <dcterms:created xsi:type="dcterms:W3CDTF">2011-11-01T13:34:22Z</dcterms:created>
  <dcterms:modified xsi:type="dcterms:W3CDTF">2011-11-01T13:37:59Z</dcterms:modified>
</cp:coreProperties>
</file>